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30" r:id="rId1"/>
  </p:sldMasterIdLst>
  <p:notesMasterIdLst>
    <p:notesMasterId r:id="rId3"/>
  </p:notesMasterIdLst>
  <p:sldIdLst>
    <p:sldId id="256" r:id="rId2"/>
  </p:sldIdLst>
  <p:sldSz cx="25199975" cy="323992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8" d="100"/>
          <a:sy n="18" d="100"/>
        </p:scale>
        <p:origin x="249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378C7B-CEDE-4288-B3D9-5A85412AC25F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1143000"/>
            <a:ext cx="24003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EE1509-067B-4DA7-ACEB-5A1A4CC92BB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15315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1pPr>
    <a:lvl2pPr marL="1382344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2pPr>
    <a:lvl3pPr marL="2764688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3pPr>
    <a:lvl4pPr marL="4147033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4pPr>
    <a:lvl5pPr marL="5529377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5pPr>
    <a:lvl6pPr marL="6911721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6pPr>
    <a:lvl7pPr marL="8294065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7pPr>
    <a:lvl8pPr marL="9676409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8pPr>
    <a:lvl9pPr marL="11058754" algn="l" defTabSz="2764688" rtl="0" eaLnBrk="1" latinLnBrk="0" hangingPunct="1">
      <a:defRPr sz="36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EE1509-067B-4DA7-ACEB-5A1A4CC92BB7}" type="slidenum">
              <a:rPr lang="tr-TR" smtClean="0"/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6468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23331" y="-40003"/>
            <a:ext cx="25271088" cy="32479294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15811" y="11359753"/>
            <a:ext cx="16057871" cy="7777634"/>
          </a:xfrm>
        </p:spPr>
        <p:txBody>
          <a:bodyPr anchor="b">
            <a:noAutofit/>
          </a:bodyPr>
          <a:lstStyle>
            <a:lvl1pPr algn="r">
              <a:defRPr sz="14882">
                <a:solidFill>
                  <a:schemeClr val="accent1"/>
                </a:solidFill>
              </a:defRPr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5811" y="19137380"/>
            <a:ext cx="16057871" cy="5182086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51999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799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50399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2999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5599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8199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3891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8" y="2879937"/>
            <a:ext cx="17493683" cy="16079647"/>
          </a:xfrm>
        </p:spPr>
        <p:txBody>
          <a:bodyPr anchor="ctr">
            <a:normAutofit/>
          </a:bodyPr>
          <a:lstStyle>
            <a:lvl1pPr algn="l">
              <a:defRPr sz="12126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8" y="21119536"/>
            <a:ext cx="17493683" cy="7421705"/>
          </a:xfrm>
        </p:spPr>
        <p:txBody>
          <a:bodyPr anchor="ctr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8756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08" y="2879937"/>
            <a:ext cx="16734343" cy="14279686"/>
          </a:xfrm>
        </p:spPr>
        <p:txBody>
          <a:bodyPr anchor="ctr">
            <a:normAutofit/>
          </a:bodyPr>
          <a:lstStyle>
            <a:lvl1pPr algn="l">
              <a:defRPr sz="12126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034453" y="17159623"/>
            <a:ext cx="14936453" cy="179996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4409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4" y="21119536"/>
            <a:ext cx="17493685" cy="7421705"/>
          </a:xfrm>
        </p:spPr>
        <p:txBody>
          <a:bodyPr anchor="ctr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1330306" y="3733987"/>
            <a:ext cx="1260327" cy="2762661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596004" y="13636973"/>
            <a:ext cx="1260327" cy="2762661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193806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4" y="9127302"/>
            <a:ext cx="17493685" cy="12261746"/>
          </a:xfrm>
        </p:spPr>
        <p:txBody>
          <a:bodyPr anchor="b">
            <a:normAutofit/>
          </a:bodyPr>
          <a:lstStyle>
            <a:lvl1pPr algn="l">
              <a:defRPr sz="12126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4" y="21389048"/>
            <a:ext cx="17493685" cy="7152192"/>
          </a:xfrm>
        </p:spPr>
        <p:txBody>
          <a:bodyPr anchor="t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8427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35508" y="2879937"/>
            <a:ext cx="16734343" cy="14279686"/>
          </a:xfrm>
        </p:spPr>
        <p:txBody>
          <a:bodyPr anchor="ctr">
            <a:normAutofit/>
          </a:bodyPr>
          <a:lstStyle>
            <a:lvl1pPr algn="l">
              <a:defRPr sz="12126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9990" y="18959583"/>
            <a:ext cx="17493688" cy="242946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6614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4" y="21389048"/>
            <a:ext cx="17493685" cy="7152192"/>
          </a:xfrm>
        </p:spPr>
        <p:txBody>
          <a:bodyPr anchor="t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  <p:sp>
        <p:nvSpPr>
          <p:cNvPr id="24" name="TextBox 23"/>
          <p:cNvSpPr txBox="1"/>
          <p:nvPr/>
        </p:nvSpPr>
        <p:spPr>
          <a:xfrm>
            <a:off x="1330306" y="3733987"/>
            <a:ext cx="1260327" cy="2762661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8596004" y="13636973"/>
            <a:ext cx="1260327" cy="2762661"/>
          </a:xfrm>
          <a:prstGeom prst="rect">
            <a:avLst/>
          </a:prstGeom>
        </p:spPr>
        <p:txBody>
          <a:bodyPr vert="horz" lIns="252000" tIns="126000" rIns="252000" bIns="126000" rtlCol="0" anchor="ctr">
            <a:noAutofit/>
          </a:bodyPr>
          <a:lstStyle/>
          <a:p>
            <a:pPr lvl="0"/>
            <a:r>
              <a:rPr lang="en-US" sz="22047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70782390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7219" y="2879937"/>
            <a:ext cx="17476461" cy="14279686"/>
          </a:xfrm>
        </p:spPr>
        <p:txBody>
          <a:bodyPr anchor="ctr">
            <a:normAutofit/>
          </a:bodyPr>
          <a:lstStyle>
            <a:lvl1pPr algn="l">
              <a:defRPr sz="12126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679990" y="18959583"/>
            <a:ext cx="17493688" cy="242946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6614">
                <a:solidFill>
                  <a:schemeClr val="accent1"/>
                </a:solidFill>
              </a:defRPr>
            </a:lvl1pPr>
            <a:lvl2pPr marL="1259997" indent="0">
              <a:buFontTx/>
              <a:buNone/>
              <a:defRPr/>
            </a:lvl2pPr>
            <a:lvl3pPr marL="2519995" indent="0">
              <a:buFontTx/>
              <a:buNone/>
              <a:defRPr/>
            </a:lvl3pPr>
            <a:lvl4pPr marL="3779992" indent="0">
              <a:buFontTx/>
              <a:buNone/>
              <a:defRPr/>
            </a:lvl4pPr>
            <a:lvl5pPr marL="503999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4" y="21389048"/>
            <a:ext cx="17493685" cy="7152192"/>
          </a:xfrm>
        </p:spPr>
        <p:txBody>
          <a:bodyPr anchor="t">
            <a:normAutofit/>
          </a:bodyPr>
          <a:lstStyle>
            <a:lvl1pPr marL="0" indent="0" algn="l">
              <a:buNone/>
              <a:defRPr sz="496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18323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58639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6472891" y="2879939"/>
            <a:ext cx="2697511" cy="24809460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679995" y="2879939"/>
            <a:ext cx="14316987" cy="24809460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5779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4838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4" y="12759728"/>
            <a:ext cx="17493685" cy="8629327"/>
          </a:xfrm>
        </p:spPr>
        <p:txBody>
          <a:bodyPr anchor="b"/>
          <a:lstStyle>
            <a:lvl1pPr algn="l">
              <a:defRPr sz="11024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4" y="21389048"/>
            <a:ext cx="17493685" cy="4064793"/>
          </a:xfrm>
        </p:spPr>
        <p:txBody>
          <a:bodyPr anchor="t"/>
          <a:lstStyle>
            <a:lvl1pPr marL="0" indent="0" algn="l">
              <a:buNone/>
              <a:defRPr sz="5512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1259997" indent="0">
              <a:buNone/>
              <a:defRPr sz="4961">
                <a:solidFill>
                  <a:schemeClr val="tx1">
                    <a:tint val="75000"/>
                  </a:schemeClr>
                </a:solidFill>
              </a:defRPr>
            </a:lvl2pPr>
            <a:lvl3pPr marL="2519995" indent="0">
              <a:buNone/>
              <a:defRPr sz="4409">
                <a:solidFill>
                  <a:schemeClr val="tx1">
                    <a:tint val="75000"/>
                  </a:schemeClr>
                </a:solidFill>
              </a:defRPr>
            </a:lvl3pPr>
            <a:lvl4pPr marL="377999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4pPr>
            <a:lvl5pPr marL="503999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5pPr>
            <a:lvl6pPr marL="6299987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6pPr>
            <a:lvl7pPr marL="7559985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7pPr>
            <a:lvl8pPr marL="8819982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8pPr>
            <a:lvl9pPr marL="10079980" indent="0">
              <a:buNone/>
              <a:defRPr sz="385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0260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8" y="2879937"/>
            <a:ext cx="17493683" cy="62398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80000" y="10207283"/>
            <a:ext cx="8510528" cy="18333953"/>
          </a:xfrm>
        </p:spPr>
        <p:txBody>
          <a:bodyPr>
            <a:normAutofit/>
          </a:bodyPr>
          <a:lstStyle>
            <a:lvl1pPr>
              <a:defRPr sz="4961"/>
            </a:lvl1pPr>
            <a:lvl2pPr>
              <a:defRPr sz="4409"/>
            </a:lvl2pPr>
            <a:lvl3pPr>
              <a:defRPr sz="385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63150" y="10207290"/>
            <a:ext cx="8510531" cy="18333958"/>
          </a:xfrm>
        </p:spPr>
        <p:txBody>
          <a:bodyPr>
            <a:normAutofit/>
          </a:bodyPr>
          <a:lstStyle>
            <a:lvl1pPr>
              <a:defRPr sz="4961"/>
            </a:lvl1pPr>
            <a:lvl2pPr>
              <a:defRPr sz="4409"/>
            </a:lvl2pPr>
            <a:lvl3pPr>
              <a:defRPr sz="3858"/>
            </a:lvl3pPr>
            <a:lvl4pPr>
              <a:defRPr sz="3307"/>
            </a:lvl4pPr>
            <a:lvl5pPr>
              <a:defRPr sz="3307"/>
            </a:lvl5pPr>
            <a:lvl6pPr>
              <a:defRPr sz="3307"/>
            </a:lvl6pPr>
            <a:lvl7pPr>
              <a:defRPr sz="3307"/>
            </a:lvl7pPr>
            <a:lvl8pPr>
              <a:defRPr sz="3307"/>
            </a:lvl8pPr>
            <a:lvl9pPr>
              <a:defRPr sz="3307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802898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7" y="2879937"/>
            <a:ext cx="17493680" cy="6239863"/>
          </a:xfrm>
        </p:spPr>
        <p:txBody>
          <a:bodyPr/>
          <a:lstStyle>
            <a:lvl1pPr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5" y="10209144"/>
            <a:ext cx="8517592" cy="2722438"/>
          </a:xfrm>
        </p:spPr>
        <p:txBody>
          <a:bodyPr anchor="b">
            <a:noAutofit/>
          </a:bodyPr>
          <a:lstStyle>
            <a:lvl1pPr marL="0" indent="0">
              <a:buNone/>
              <a:defRPr sz="6614" b="0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79995" y="12931589"/>
            <a:ext cx="8517592" cy="1560965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656084" y="10209144"/>
            <a:ext cx="8517592" cy="2722438"/>
          </a:xfrm>
        </p:spPr>
        <p:txBody>
          <a:bodyPr anchor="b">
            <a:noAutofit/>
          </a:bodyPr>
          <a:lstStyle>
            <a:lvl1pPr marL="0" indent="0">
              <a:buNone/>
              <a:defRPr sz="6614" b="0"/>
            </a:lvl1pPr>
            <a:lvl2pPr marL="1259997" indent="0">
              <a:buNone/>
              <a:defRPr sz="5512" b="1"/>
            </a:lvl2pPr>
            <a:lvl3pPr marL="2519995" indent="0">
              <a:buNone/>
              <a:defRPr sz="4961" b="1"/>
            </a:lvl3pPr>
            <a:lvl4pPr marL="3779992" indent="0">
              <a:buNone/>
              <a:defRPr sz="4409" b="1"/>
            </a:lvl4pPr>
            <a:lvl5pPr marL="5039990" indent="0">
              <a:buNone/>
              <a:defRPr sz="4409" b="1"/>
            </a:lvl5pPr>
            <a:lvl6pPr marL="6299987" indent="0">
              <a:buNone/>
              <a:defRPr sz="4409" b="1"/>
            </a:lvl6pPr>
            <a:lvl7pPr marL="7559985" indent="0">
              <a:buNone/>
              <a:defRPr sz="4409" b="1"/>
            </a:lvl7pPr>
            <a:lvl8pPr marL="8819982" indent="0">
              <a:buNone/>
              <a:defRPr sz="4409" b="1"/>
            </a:lvl8pPr>
            <a:lvl9pPr marL="10079980" indent="0">
              <a:buNone/>
              <a:defRPr sz="4409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656084" y="12931589"/>
            <a:ext cx="8517592" cy="15609659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6230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5" y="2879937"/>
            <a:ext cx="17493683" cy="62398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88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34343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6" y="7079863"/>
            <a:ext cx="7689470" cy="6039864"/>
          </a:xfrm>
        </p:spPr>
        <p:txBody>
          <a:bodyPr anchor="b">
            <a:normAutofit/>
          </a:bodyPr>
          <a:lstStyle>
            <a:lvl1pPr>
              <a:defRPr sz="5512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42088" y="2432666"/>
            <a:ext cx="9331589" cy="26108577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996" y="13119725"/>
            <a:ext cx="7689470" cy="12209727"/>
          </a:xfrm>
        </p:spPr>
        <p:txBody>
          <a:bodyPr>
            <a:normAutofit/>
          </a:bodyPr>
          <a:lstStyle>
            <a:lvl1pPr marL="0" indent="0">
              <a:buNone/>
              <a:defRPr sz="3858"/>
            </a:lvl1pPr>
            <a:lvl2pPr marL="944998" indent="0">
              <a:buNone/>
              <a:defRPr sz="2894"/>
            </a:lvl2pPr>
            <a:lvl3pPr marL="1889996" indent="0">
              <a:buNone/>
              <a:defRPr sz="2480"/>
            </a:lvl3pPr>
            <a:lvl4pPr marL="2834994" indent="0">
              <a:buNone/>
              <a:defRPr sz="2067"/>
            </a:lvl4pPr>
            <a:lvl5pPr marL="3779992" indent="0">
              <a:buNone/>
              <a:defRPr sz="2067"/>
            </a:lvl5pPr>
            <a:lvl6pPr marL="4724991" indent="0">
              <a:buNone/>
              <a:defRPr sz="2067"/>
            </a:lvl6pPr>
            <a:lvl7pPr marL="5669989" indent="0">
              <a:buNone/>
              <a:defRPr sz="2067"/>
            </a:lvl7pPr>
            <a:lvl8pPr marL="6614987" indent="0">
              <a:buNone/>
              <a:defRPr sz="2067"/>
            </a:lvl8pPr>
            <a:lvl9pPr marL="7559985" indent="0">
              <a:buNone/>
              <a:defRPr sz="2067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78134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995" y="22679501"/>
            <a:ext cx="17493683" cy="2677444"/>
          </a:xfrm>
        </p:spPr>
        <p:txBody>
          <a:bodyPr anchor="b">
            <a:normAutofit/>
          </a:bodyPr>
          <a:lstStyle>
            <a:lvl1pPr algn="l">
              <a:defRPr sz="6614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679995" y="2879937"/>
            <a:ext cx="17493683" cy="18168347"/>
          </a:xfrm>
        </p:spPr>
        <p:txBody>
          <a:bodyPr anchor="t">
            <a:normAutofit/>
          </a:bodyPr>
          <a:lstStyle>
            <a:lvl1pPr marL="0" indent="0" algn="ctr">
              <a:buNone/>
              <a:defRPr sz="4409"/>
            </a:lvl1pPr>
            <a:lvl2pPr marL="1259997" indent="0">
              <a:buNone/>
              <a:defRPr sz="4409"/>
            </a:lvl2pPr>
            <a:lvl3pPr marL="2519995" indent="0">
              <a:buNone/>
              <a:defRPr sz="4409"/>
            </a:lvl3pPr>
            <a:lvl4pPr marL="3779992" indent="0">
              <a:buNone/>
              <a:defRPr sz="4409"/>
            </a:lvl4pPr>
            <a:lvl5pPr marL="5039990" indent="0">
              <a:buNone/>
              <a:defRPr sz="4409"/>
            </a:lvl5pPr>
            <a:lvl6pPr marL="6299987" indent="0">
              <a:buNone/>
              <a:defRPr sz="4409"/>
            </a:lvl6pPr>
            <a:lvl7pPr marL="7559985" indent="0">
              <a:buNone/>
              <a:defRPr sz="4409"/>
            </a:lvl7pPr>
            <a:lvl8pPr marL="8819982" indent="0">
              <a:buNone/>
              <a:defRPr sz="4409"/>
            </a:lvl8pPr>
            <a:lvl9pPr marL="10079980" indent="0">
              <a:buNone/>
              <a:defRPr sz="4409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995" y="25356945"/>
            <a:ext cx="17493683" cy="3184295"/>
          </a:xfrm>
        </p:spPr>
        <p:txBody>
          <a:bodyPr>
            <a:normAutofit/>
          </a:bodyPr>
          <a:lstStyle>
            <a:lvl1pPr marL="0" indent="0">
              <a:buNone/>
              <a:defRPr sz="3307"/>
            </a:lvl1pPr>
            <a:lvl2pPr marL="1259997" indent="0">
              <a:buNone/>
              <a:defRPr sz="3307"/>
            </a:lvl2pPr>
            <a:lvl3pPr marL="2519995" indent="0">
              <a:buNone/>
              <a:defRPr sz="2756"/>
            </a:lvl3pPr>
            <a:lvl4pPr marL="3779992" indent="0">
              <a:buNone/>
              <a:defRPr sz="2480"/>
            </a:lvl4pPr>
            <a:lvl5pPr marL="5039990" indent="0">
              <a:buNone/>
              <a:defRPr sz="2480"/>
            </a:lvl5pPr>
            <a:lvl6pPr marL="6299987" indent="0">
              <a:buNone/>
              <a:defRPr sz="2480"/>
            </a:lvl6pPr>
            <a:lvl7pPr marL="7559985" indent="0">
              <a:buNone/>
              <a:defRPr sz="2480"/>
            </a:lvl7pPr>
            <a:lvl8pPr marL="8819982" indent="0">
              <a:buNone/>
              <a:defRPr sz="2480"/>
            </a:lvl8pPr>
            <a:lvl9pPr marL="10079980" indent="0">
              <a:buNone/>
              <a:defRPr sz="248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60551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23333" y="-40003"/>
            <a:ext cx="25271091" cy="32479294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9997" y="2879937"/>
            <a:ext cx="17493680" cy="623986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9995" y="10207290"/>
            <a:ext cx="17493683" cy="183339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896366" y="28541248"/>
            <a:ext cx="1885401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F69FA0-AE81-4254-B946-13DDD53C77BD}" type="datetimeFigureOut">
              <a:rPr lang="tr-TR" smtClean="0"/>
              <a:t>29.05.2020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9997" y="28541248"/>
            <a:ext cx="12740464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7760901" y="28541248"/>
            <a:ext cx="1412780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80">
                <a:solidFill>
                  <a:schemeClr val="accent1"/>
                </a:solidFill>
              </a:defRPr>
            </a:lvl1pPr>
          </a:lstStyle>
          <a:p>
            <a:fld id="{A76627B4-3240-4C4F-BBE4-32EA2F4AAA20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99403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3" r:id="rId3"/>
    <p:sldLayoutId id="2147483834" r:id="rId4"/>
    <p:sldLayoutId id="2147483835" r:id="rId5"/>
    <p:sldLayoutId id="2147483836" r:id="rId6"/>
    <p:sldLayoutId id="2147483837" r:id="rId7"/>
    <p:sldLayoutId id="2147483838" r:id="rId8"/>
    <p:sldLayoutId id="2147483839" r:id="rId9"/>
    <p:sldLayoutId id="2147483840" r:id="rId10"/>
    <p:sldLayoutId id="2147483841" r:id="rId11"/>
    <p:sldLayoutId id="2147483842" r:id="rId12"/>
    <p:sldLayoutId id="2147483843" r:id="rId13"/>
    <p:sldLayoutId id="2147483844" r:id="rId14"/>
    <p:sldLayoutId id="2147483845" r:id="rId15"/>
    <p:sldLayoutId id="2147483846" r:id="rId16"/>
  </p:sldLayoutIdLst>
  <p:txStyles>
    <p:titleStyle>
      <a:lvl1pPr algn="l" defTabSz="1259997" rtl="0" eaLnBrk="1" latinLnBrk="0" hangingPunct="1">
        <a:spcBef>
          <a:spcPct val="0"/>
        </a:spcBef>
        <a:buNone/>
        <a:defRPr sz="9921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944998" indent="-944998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961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047496" indent="-787498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440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149994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858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4409991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5669989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6929986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8189984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9449981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0709979" indent="-629999" algn="l" defTabSz="1259997" rtl="0" eaLnBrk="1" latinLnBrk="0" hangingPunct="1">
        <a:spcBef>
          <a:spcPts val="2756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33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1pPr>
      <a:lvl2pPr marL="1259997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2pPr>
      <a:lvl3pPr marL="2519995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3pPr>
      <a:lvl4pPr marL="3779992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4pPr>
      <a:lvl5pPr marL="503999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5pPr>
      <a:lvl6pPr marL="6299987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6pPr>
      <a:lvl7pPr marL="7559985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7pPr>
      <a:lvl8pPr marL="8819982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8pPr>
      <a:lvl9pPr marL="10079980" algn="l" defTabSz="1259997" rtl="0" eaLnBrk="1" latinLnBrk="0" hangingPunct="1">
        <a:defRPr sz="496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g"/><Relationship Id="rId5" Type="http://schemas.openxmlformats.org/officeDocument/2006/relationships/image" Target="../media/image3.jp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Resim 4">
            <a:extLst>
              <a:ext uri="{FF2B5EF4-FFF2-40B4-BE49-F238E27FC236}">
                <a16:creationId xmlns:a16="http://schemas.microsoft.com/office/drawing/2014/main" id="{88C28D1E-5470-45A4-AB61-1CD69BFE2CA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36508" y="0"/>
            <a:ext cx="5697307" cy="7360920"/>
          </a:xfrm>
          <a:prstGeom prst="rect">
            <a:avLst/>
          </a:prstGeom>
        </p:spPr>
      </p:pic>
      <p:sp>
        <p:nvSpPr>
          <p:cNvPr id="10" name="Metin kutusu 9">
            <a:extLst>
              <a:ext uri="{FF2B5EF4-FFF2-40B4-BE49-F238E27FC236}">
                <a16:creationId xmlns:a16="http://schemas.microsoft.com/office/drawing/2014/main" id="{BEE3D392-73A9-4504-BDEE-D4E424C0901E}"/>
              </a:ext>
            </a:extLst>
          </p:cNvPr>
          <p:cNvSpPr txBox="1"/>
          <p:nvPr/>
        </p:nvSpPr>
        <p:spPr>
          <a:xfrm>
            <a:off x="2110344" y="7713636"/>
            <a:ext cx="18278445" cy="1323439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8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DEPREMDEN KORUNMA YOLLARI</a:t>
            </a:r>
          </a:p>
        </p:txBody>
      </p:sp>
      <p:sp>
        <p:nvSpPr>
          <p:cNvPr id="12" name="Metin kutusu 11">
            <a:extLst>
              <a:ext uri="{FF2B5EF4-FFF2-40B4-BE49-F238E27FC236}">
                <a16:creationId xmlns:a16="http://schemas.microsoft.com/office/drawing/2014/main" id="{4EE6517E-5E57-4328-9C99-E4DD483F1252}"/>
              </a:ext>
            </a:extLst>
          </p:cNvPr>
          <p:cNvSpPr txBox="1"/>
          <p:nvPr/>
        </p:nvSpPr>
        <p:spPr>
          <a:xfrm>
            <a:off x="15622772" y="30539452"/>
            <a:ext cx="9577201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HAZIRLAYAN</a:t>
            </a:r>
          </a:p>
        </p:txBody>
      </p:sp>
      <p:sp>
        <p:nvSpPr>
          <p:cNvPr id="13" name="Metin kutusu 12">
            <a:extLst>
              <a:ext uri="{FF2B5EF4-FFF2-40B4-BE49-F238E27FC236}">
                <a16:creationId xmlns:a16="http://schemas.microsoft.com/office/drawing/2014/main" id="{F139E768-6636-4A32-BDFB-B3F11DE6F3BD}"/>
              </a:ext>
            </a:extLst>
          </p:cNvPr>
          <p:cNvSpPr txBox="1"/>
          <p:nvPr/>
        </p:nvSpPr>
        <p:spPr>
          <a:xfrm>
            <a:off x="15622773" y="31462782"/>
            <a:ext cx="9577201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Kaan KARADERE</a:t>
            </a:r>
          </a:p>
        </p:txBody>
      </p:sp>
      <p:sp>
        <p:nvSpPr>
          <p:cNvPr id="14" name="Metin kutusu 13">
            <a:extLst>
              <a:ext uri="{FF2B5EF4-FFF2-40B4-BE49-F238E27FC236}">
                <a16:creationId xmlns:a16="http://schemas.microsoft.com/office/drawing/2014/main" id="{A006E1EE-7539-483A-B421-CF91C9F833D0}"/>
              </a:ext>
            </a:extLst>
          </p:cNvPr>
          <p:cNvSpPr txBox="1"/>
          <p:nvPr/>
        </p:nvSpPr>
        <p:spPr>
          <a:xfrm>
            <a:off x="-1" y="31484272"/>
            <a:ext cx="9577201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DANIŞMAN</a:t>
            </a:r>
          </a:p>
        </p:txBody>
      </p:sp>
      <p:sp>
        <p:nvSpPr>
          <p:cNvPr id="15" name="Metin kutusu 14">
            <a:extLst>
              <a:ext uri="{FF2B5EF4-FFF2-40B4-BE49-F238E27FC236}">
                <a16:creationId xmlns:a16="http://schemas.microsoft.com/office/drawing/2014/main" id="{A31E3A40-41BF-4337-A8F9-4D4CBE230020}"/>
              </a:ext>
            </a:extLst>
          </p:cNvPr>
          <p:cNvSpPr txBox="1"/>
          <p:nvPr/>
        </p:nvSpPr>
        <p:spPr>
          <a:xfrm>
            <a:off x="-2" y="30539452"/>
            <a:ext cx="9577201" cy="923330"/>
          </a:xfrm>
          <a:prstGeom prst="rect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tr-TR" sz="54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 Dr. Yüksel ABALI</a:t>
            </a:r>
          </a:p>
        </p:txBody>
      </p:sp>
      <p:pic>
        <p:nvPicPr>
          <p:cNvPr id="22" name="Resim 21">
            <a:extLst>
              <a:ext uri="{FF2B5EF4-FFF2-40B4-BE49-F238E27FC236}">
                <a16:creationId xmlns:a16="http://schemas.microsoft.com/office/drawing/2014/main" id="{A609C914-439C-4CC5-B7D8-E9105C1991B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75952" y="9109918"/>
            <a:ext cx="11547228" cy="4149785"/>
          </a:xfrm>
          <a:prstGeom prst="rect">
            <a:avLst/>
          </a:prstGeom>
        </p:spPr>
      </p:pic>
      <p:pic>
        <p:nvPicPr>
          <p:cNvPr id="27" name="Resim 26">
            <a:extLst>
              <a:ext uri="{FF2B5EF4-FFF2-40B4-BE49-F238E27FC236}">
                <a16:creationId xmlns:a16="http://schemas.microsoft.com/office/drawing/2014/main" id="{6943D9DB-9ED6-47A5-98A5-CCF95F9392F8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77704" y="23866625"/>
            <a:ext cx="8490135" cy="4361905"/>
          </a:xfrm>
          <a:prstGeom prst="rect">
            <a:avLst/>
          </a:prstGeom>
        </p:spPr>
      </p:pic>
      <p:pic>
        <p:nvPicPr>
          <p:cNvPr id="29" name="Resim 28">
            <a:extLst>
              <a:ext uri="{FF2B5EF4-FFF2-40B4-BE49-F238E27FC236}">
                <a16:creationId xmlns:a16="http://schemas.microsoft.com/office/drawing/2014/main" id="{FA3587CA-B3F8-4159-8ECB-137D2D98E19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8018" y="21760418"/>
            <a:ext cx="10144686" cy="6727660"/>
          </a:xfrm>
          <a:prstGeom prst="rect">
            <a:avLst/>
          </a:prstGeom>
        </p:spPr>
      </p:pic>
      <p:sp>
        <p:nvSpPr>
          <p:cNvPr id="30" name="Metin kutusu 29">
            <a:extLst>
              <a:ext uri="{FF2B5EF4-FFF2-40B4-BE49-F238E27FC236}">
                <a16:creationId xmlns:a16="http://schemas.microsoft.com/office/drawing/2014/main" id="{C6F2FD88-26CF-41F0-A14F-DA24929169E7}"/>
              </a:ext>
            </a:extLst>
          </p:cNvPr>
          <p:cNvSpPr txBox="1"/>
          <p:nvPr/>
        </p:nvSpPr>
        <p:spPr>
          <a:xfrm>
            <a:off x="12161520" y="15796260"/>
            <a:ext cx="914400" cy="9144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r-TR" dirty="0"/>
          </a:p>
        </p:txBody>
      </p:sp>
      <p:pic>
        <p:nvPicPr>
          <p:cNvPr id="33" name="Resim 32">
            <a:extLst>
              <a:ext uri="{FF2B5EF4-FFF2-40B4-BE49-F238E27FC236}">
                <a16:creationId xmlns:a16="http://schemas.microsoft.com/office/drawing/2014/main" id="{B988E029-4067-47D9-8FCB-50CDDF933B1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21618" y="13332546"/>
            <a:ext cx="15055895" cy="7299828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EE633FFD-408E-48E7-B246-E3E04918DFF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16810" y="-219652"/>
            <a:ext cx="8483165" cy="439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>
            <a:extLst>
              <a:ext uri="{FF2B5EF4-FFF2-40B4-BE49-F238E27FC236}">
                <a16:creationId xmlns:a16="http://schemas.microsoft.com/office/drawing/2014/main" id="{41DAFC2F-9B3F-4DA6-8E38-37EF72DCFB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" y="-31549"/>
            <a:ext cx="8483165" cy="43904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" name="Ok: Yukarı 36">
            <a:extLst>
              <a:ext uri="{FF2B5EF4-FFF2-40B4-BE49-F238E27FC236}">
                <a16:creationId xmlns:a16="http://schemas.microsoft.com/office/drawing/2014/main" id="{B7E11B7B-E97F-4425-8F4F-CACB0E9EC4E9}"/>
              </a:ext>
            </a:extLst>
          </p:cNvPr>
          <p:cNvSpPr/>
          <p:nvPr/>
        </p:nvSpPr>
        <p:spPr>
          <a:xfrm>
            <a:off x="6369436" y="5188352"/>
            <a:ext cx="1284077" cy="16957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40" name="Ok: Yukarı 39">
            <a:extLst>
              <a:ext uri="{FF2B5EF4-FFF2-40B4-BE49-F238E27FC236}">
                <a16:creationId xmlns:a16="http://schemas.microsoft.com/office/drawing/2014/main" id="{0AD84FB2-97C7-4C41-A102-6B7C24E909E9}"/>
              </a:ext>
            </a:extLst>
          </p:cNvPr>
          <p:cNvSpPr/>
          <p:nvPr/>
        </p:nvSpPr>
        <p:spPr>
          <a:xfrm>
            <a:off x="16716810" y="5188352"/>
            <a:ext cx="1284077" cy="169579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6308230"/>
      </p:ext>
    </p:extLst>
  </p:cSld>
  <p:clrMapOvr>
    <a:masterClrMapping/>
  </p:clrMapOvr>
</p:sld>
</file>

<file path=ppt/theme/theme1.xml><?xml version="1.0" encoding="utf-8"?>
<a:theme xmlns:a="http://schemas.openxmlformats.org/drawingml/2006/main" name="Yüzeyler">
  <a:themeElements>
    <a:clrScheme name="Mavi">
      <a:dk1>
        <a:sysClr val="windowText" lastClr="000000"/>
      </a:dk1>
      <a:lt1>
        <a:sysClr val="window" lastClr="FFFFFF"/>
      </a:lt1>
      <a:dk2>
        <a:srgbClr val="17406D"/>
      </a:dk2>
      <a:lt2>
        <a:srgbClr val="DBEF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Yüzeyler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Yüzeyler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164</TotalTime>
  <Words>14</Words>
  <Application>Microsoft Office PowerPoint</Application>
  <PresentationFormat>Özel</PresentationFormat>
  <Paragraphs>6</Paragraphs>
  <Slides>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</vt:i4>
      </vt:variant>
    </vt:vector>
  </HeadingPairs>
  <TitlesOfParts>
    <vt:vector size="7" baseType="lpstr">
      <vt:lpstr>Arial</vt:lpstr>
      <vt:lpstr>Calibri</vt:lpstr>
      <vt:lpstr>Times New Roman</vt:lpstr>
      <vt:lpstr>Trebuchet MS</vt:lpstr>
      <vt:lpstr>Wingdings 3</vt:lpstr>
      <vt:lpstr>Yüzeyler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Kaan Karadere</dc:creator>
  <cp:lastModifiedBy>User</cp:lastModifiedBy>
  <cp:revision>16</cp:revision>
  <dcterms:created xsi:type="dcterms:W3CDTF">2020-05-13T23:58:30Z</dcterms:created>
  <dcterms:modified xsi:type="dcterms:W3CDTF">2020-05-29T10:40:15Z</dcterms:modified>
</cp:coreProperties>
</file>